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381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381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381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381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381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381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6F9065"/>
          </a:solidFill>
        </a:fill>
      </a:tcStyle>
    </a:band2H>
    <a:firstCol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9065"/>
          </a:solidFill>
        </a:fill>
      </a:tcStyle>
    </a:lastRow>
    <a:fir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38100" cap="flat">
              <a:solidFill>
                <a:srgbClr val="6F9065"/>
              </a:solidFill>
              <a:prstDash val="solid"/>
              <a:round/>
            </a:ln>
          </a:top>
          <a:bottom>
            <a:ln w="127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6F9065"/>
        </a:fontRef>
        <a:srgbClr val="6F9065"/>
      </a:tcTxStyle>
      <a:tcStyle>
        <a:tcBdr>
          <a:left>
            <a:ln w="12700" cap="flat">
              <a:solidFill>
                <a:srgbClr val="6F9065"/>
              </a:solidFill>
              <a:prstDash val="solid"/>
              <a:round/>
            </a:ln>
          </a:left>
          <a:right>
            <a:ln w="12700" cap="flat">
              <a:solidFill>
                <a:srgbClr val="6F9065"/>
              </a:solidFill>
              <a:prstDash val="solid"/>
              <a:round/>
            </a:ln>
          </a:right>
          <a:top>
            <a:ln w="12700" cap="flat">
              <a:solidFill>
                <a:srgbClr val="6F9065"/>
              </a:solidFill>
              <a:prstDash val="solid"/>
              <a:round/>
            </a:ln>
          </a:top>
          <a:bottom>
            <a:ln w="38100" cap="flat">
              <a:solidFill>
                <a:srgbClr val="6F9065"/>
              </a:solidFill>
              <a:prstDash val="solid"/>
              <a:round/>
            </a:ln>
          </a:bottom>
          <a:insideH>
            <a:ln w="12700" cap="flat">
              <a:solidFill>
                <a:srgbClr val="6F9065"/>
              </a:solidFill>
              <a:prstDash val="solid"/>
              <a:round/>
            </a:ln>
          </a:insideH>
          <a:insideV>
            <a:ln w="12700" cap="flat">
              <a:solidFill>
                <a:srgbClr val="6F906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6F90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428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3.jpeg"/><Relationship Id="rId4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jpeg"/><Relationship Id="rId5" Type="http://schemas.openxmlformats.org/officeDocument/2006/relationships/image" Target="../media/image5.png"/><Relationship Id="rId6" Type="http://schemas.openxmlformats.org/officeDocument/2006/relationships/image" Target="../media/image2.jpeg"/><Relationship Id="rId7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bject 2"/>
          <p:cNvSpPr txBox="1"/>
          <p:nvPr/>
        </p:nvSpPr>
        <p:spPr>
          <a:xfrm>
            <a:off x="10134600" y="2272318"/>
            <a:ext cx="6820890" cy="4358639"/>
          </a:xfrm>
          <a:prstGeom prst="rect">
            <a:avLst/>
          </a:prstGeom>
          <a:solidFill>
            <a:srgbClr val="6F906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400" sz="14000">
                <a:solidFill>
                  <a:srgbClr val="D6D4C6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Bakery cafe</a:t>
            </a:r>
          </a:p>
        </p:txBody>
      </p:sp>
      <p:sp>
        <p:nvSpPr>
          <p:cNvPr id="95" name="Object 3"/>
          <p:cNvSpPr txBox="1"/>
          <p:nvPr/>
        </p:nvSpPr>
        <p:spPr>
          <a:xfrm>
            <a:off x="11247118" y="7560192"/>
            <a:ext cx="5322194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Pomme Verte</a:t>
            </a:r>
          </a:p>
        </p:txBody>
      </p:sp>
      <p:sp>
        <p:nvSpPr>
          <p:cNvPr id="96" name="제목 9"/>
          <p:cNvSpPr txBox="1"/>
          <p:nvPr>
            <p:ph type="ctrTitle"/>
          </p:nvPr>
        </p:nvSpPr>
        <p:spPr>
          <a:xfrm>
            <a:off x="685800" y="3122584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 sz="8800"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React.js</a:t>
            </a:r>
          </a:p>
        </p:txBody>
      </p:sp>
      <p:sp>
        <p:nvSpPr>
          <p:cNvPr id="97" name="부제목 10"/>
          <p:cNvSpPr txBox="1"/>
          <p:nvPr>
            <p:ph type="subTitle" sz="quarter" idx="1"/>
          </p:nvPr>
        </p:nvSpPr>
        <p:spPr>
          <a:xfrm>
            <a:off x="1371600" y="4878358"/>
            <a:ext cx="6400800" cy="1752601"/>
          </a:xfrm>
          <a:prstGeom prst="rect">
            <a:avLst/>
          </a:prstGeom>
        </p:spPr>
        <p:txBody>
          <a:bodyPr/>
          <a:lstStyle>
            <a:lvl1pPr>
              <a:defRPr sz="8800">
                <a:solidFill>
                  <a:srgbClr val="000000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권영혜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모서리가 둥근 직사각형 14"/>
          <p:cNvSpPr/>
          <p:nvPr/>
        </p:nvSpPr>
        <p:spPr>
          <a:xfrm>
            <a:off x="106543" y="1963206"/>
            <a:ext cx="9627793" cy="5722246"/>
          </a:xfrm>
          <a:prstGeom prst="roundRect">
            <a:avLst>
              <a:gd name="adj" fmla="val 18902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3" name="직사각형 12"/>
          <p:cNvSpPr/>
          <p:nvPr/>
        </p:nvSpPr>
        <p:spPr>
          <a:xfrm>
            <a:off x="9982200" y="-114300"/>
            <a:ext cx="8291946" cy="10401300"/>
          </a:xfrm>
          <a:prstGeom prst="rect">
            <a:avLst/>
          </a:prstGeom>
          <a:solidFill>
            <a:srgbClr val="D6D4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4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2805" y="2844625"/>
            <a:ext cx="4173771" cy="370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menu8.jpg" descr="menu8.jpg"/>
          <p:cNvPicPr>
            <a:picLocks noChangeAspect="1"/>
          </p:cNvPicPr>
          <p:nvPr/>
        </p:nvPicPr>
        <p:blipFill>
          <a:blip r:embed="rId3">
            <a:extLst/>
          </a:blip>
          <a:srcRect l="0" t="10369" r="0" b="10369"/>
          <a:stretch>
            <a:fillRect/>
          </a:stretch>
        </p:blipFill>
        <p:spPr>
          <a:xfrm>
            <a:off x="11543117" y="747314"/>
            <a:ext cx="4752019" cy="470810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Object 12"/>
          <p:cNvSpPr txBox="1"/>
          <p:nvPr/>
        </p:nvSpPr>
        <p:spPr>
          <a:xfrm>
            <a:off x="11608620" y="7097062"/>
            <a:ext cx="4892235" cy="161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5000"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Page  - Contact.jsx</a:t>
            </a:r>
          </a:p>
        </p:txBody>
      </p:sp>
      <p:pic>
        <p:nvPicPr>
          <p:cNvPr id="217" name="스크린샷 2024-01-09 오전 5.17.36.png" descr="스크린샷 2024-01-09 오전 5.17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5752" y="2330511"/>
            <a:ext cx="7969374" cy="4987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4794" y="6594486"/>
            <a:ext cx="2880013" cy="2880013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Object 12"/>
          <p:cNvSpPr txBox="1"/>
          <p:nvPr/>
        </p:nvSpPr>
        <p:spPr>
          <a:xfrm>
            <a:off x="4850807" y="5029713"/>
            <a:ext cx="7965802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-200" sz="50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개선계획</a:t>
            </a:r>
          </a:p>
        </p:txBody>
      </p:sp>
      <p:sp>
        <p:nvSpPr>
          <p:cNvPr id="221" name="Object 20"/>
          <p:cNvSpPr txBox="1"/>
          <p:nvPr/>
        </p:nvSpPr>
        <p:spPr>
          <a:xfrm>
            <a:off x="5411017" y="7288627"/>
            <a:ext cx="3753933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0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Contact</a:t>
            </a:r>
            <a:endParaRPr>
              <a:solidFill>
                <a:srgbClr val="EEEEEE"/>
              </a:solidFill>
              <a:latin typeface="NanumSquare ExtraBold"/>
              <a:ea typeface="NanumSquare ExtraBold"/>
              <a:cs typeface="NanumSquare ExtraBold"/>
              <a:sym typeface="NanumSquare ExtraBold"/>
            </a:endParaRPr>
          </a:p>
          <a:p>
            <a:pPr algn="ctr">
              <a:defRPr sz="40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페이지</a:t>
            </a:r>
          </a:p>
        </p:txBody>
      </p:sp>
      <p:pic>
        <p:nvPicPr>
          <p:cNvPr id="222" name="Object 15" descr="Object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2355" y="3627778"/>
            <a:ext cx="2880013" cy="2880013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Object 18"/>
          <p:cNvSpPr txBox="1"/>
          <p:nvPr/>
        </p:nvSpPr>
        <p:spPr>
          <a:xfrm>
            <a:off x="3980005" y="4321919"/>
            <a:ext cx="3197703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0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Main</a:t>
            </a:r>
            <a:endParaRPr>
              <a:solidFill>
                <a:srgbClr val="EEEEEE"/>
              </a:solidFill>
              <a:latin typeface="NanumSquare ExtraBold"/>
              <a:ea typeface="NanumSquare ExtraBold"/>
              <a:cs typeface="NanumSquare ExtraBold"/>
              <a:sym typeface="NanumSquare ExtraBold"/>
            </a:endParaRPr>
          </a:p>
          <a:p>
            <a:pPr algn="ctr">
              <a:defRPr sz="40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페이지</a:t>
            </a:r>
          </a:p>
        </p:txBody>
      </p:sp>
      <p:grpSp>
        <p:nvGrpSpPr>
          <p:cNvPr id="229" name="그룹 4"/>
          <p:cNvGrpSpPr/>
          <p:nvPr/>
        </p:nvGrpSpPr>
        <p:grpSpPr>
          <a:xfrm>
            <a:off x="10520966" y="3105132"/>
            <a:ext cx="6649670" cy="2880013"/>
            <a:chOff x="0" y="0"/>
            <a:chExt cx="6649669" cy="2880011"/>
          </a:xfrm>
        </p:grpSpPr>
        <p:pic>
          <p:nvPicPr>
            <p:cNvPr id="224" name="Object 8" descr="Object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2365" y="0"/>
              <a:ext cx="2880013" cy="2880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Object 11"/>
            <p:cNvSpPr txBox="1"/>
            <p:nvPr/>
          </p:nvSpPr>
          <p:spPr>
            <a:xfrm>
              <a:off x="1937486" y="944195"/>
              <a:ext cx="4712184" cy="1059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2. </a:t>
              </a:r>
              <a:r>
                <a:t>햄버거 버튼 클릭 </a:t>
              </a:r>
            </a:p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시 메뉴 박스 </a:t>
              </a:r>
            </a:p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자동으로 닫히기</a:t>
              </a:r>
            </a:p>
          </p:txBody>
        </p:sp>
        <p:sp>
          <p:nvSpPr>
            <p:cNvPr id="226" name="Object 13"/>
            <p:cNvSpPr txBox="1"/>
            <p:nvPr/>
          </p:nvSpPr>
          <p:spPr>
            <a:xfrm>
              <a:off x="2116516" y="99905"/>
              <a:ext cx="3367235" cy="414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1. </a:t>
              </a:r>
              <a:r>
                <a:t>박스 디자인 개선</a:t>
              </a:r>
            </a:p>
          </p:txBody>
        </p:sp>
        <p:sp>
          <p:nvSpPr>
            <p:cNvPr id="227" name="Object 19"/>
            <p:cNvSpPr txBox="1"/>
            <p:nvPr/>
          </p:nvSpPr>
          <p:spPr>
            <a:xfrm>
              <a:off x="0" y="705726"/>
              <a:ext cx="3424743" cy="1310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4000"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Menu</a:t>
              </a:r>
              <a:endParaRPr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endParaRPr>
            </a:p>
            <a:p>
              <a:pPr algn="ctr">
                <a:defRPr sz="4000"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페이지</a:t>
              </a:r>
            </a:p>
          </p:txBody>
        </p:sp>
        <p:sp>
          <p:nvSpPr>
            <p:cNvPr id="228" name="Object 14"/>
            <p:cNvSpPr txBox="1"/>
            <p:nvPr/>
          </p:nvSpPr>
          <p:spPr>
            <a:xfrm>
              <a:off x="742108" y="2452068"/>
              <a:ext cx="5757993" cy="414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3. List </a:t>
              </a:r>
              <a:r>
                <a:t>위치 조정</a:t>
              </a:r>
            </a:p>
          </p:txBody>
        </p:sp>
      </p:grpSp>
      <p:sp>
        <p:nvSpPr>
          <p:cNvPr id="230" name="Object 14"/>
          <p:cNvSpPr txBox="1"/>
          <p:nvPr/>
        </p:nvSpPr>
        <p:spPr>
          <a:xfrm>
            <a:off x="525002" y="5010752"/>
            <a:ext cx="5757993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디자인 개선</a:t>
            </a:r>
          </a:p>
        </p:txBody>
      </p:sp>
      <p:grpSp>
        <p:nvGrpSpPr>
          <p:cNvPr id="236" name="그룹 3"/>
          <p:cNvGrpSpPr/>
          <p:nvPr/>
        </p:nvGrpSpPr>
        <p:grpSpPr>
          <a:xfrm>
            <a:off x="8336246" y="6197196"/>
            <a:ext cx="7936318" cy="2894631"/>
            <a:chOff x="0" y="0"/>
            <a:chExt cx="7936317" cy="2894630"/>
          </a:xfrm>
        </p:grpSpPr>
        <p:sp>
          <p:nvSpPr>
            <p:cNvPr id="231" name="Object 14"/>
            <p:cNvSpPr/>
            <p:nvPr/>
          </p:nvSpPr>
          <p:spPr>
            <a:xfrm>
              <a:off x="4273596" y="828755"/>
              <a:ext cx="22135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marL="457200" indent="-457200" algn="ctr">
                <a:buSzPct val="100000"/>
                <a:buAutoNum type="arabicPeriod" startAt="1"/>
                <a:defRPr strike="sngStrike"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Content1,2</a:t>
              </a:r>
              <a:r>
                <a:t>의</a:t>
              </a:r>
              <a:r>
                <a:t> </a:t>
              </a:r>
              <a:endParaRPr sz="3200">
                <a:latin typeface="NanumSquare Bold"/>
                <a:ea typeface="NanumSquare Bold"/>
                <a:cs typeface="NanumSquare Bold"/>
                <a:sym typeface="NanumSquare Bold"/>
              </a:endParaRPr>
            </a:p>
            <a:p>
              <a:pPr algn="ctr">
                <a:defRPr strike="sngStrike"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위치와 이동 시간 </a:t>
              </a:r>
            </a:p>
            <a:p>
              <a:pPr algn="ctr">
                <a:defRPr strike="sngStrike"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맞추기</a:t>
              </a:r>
            </a:p>
          </p:txBody>
        </p:sp>
        <p:pic>
          <p:nvPicPr>
            <p:cNvPr id="232" name="Object 15" descr="Object 1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42791" y="0"/>
              <a:ext cx="2880013" cy="2880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" name="Object 18"/>
            <p:cNvSpPr/>
            <p:nvPr/>
          </p:nvSpPr>
          <p:spPr>
            <a:xfrm>
              <a:off x="1190440" y="694141"/>
              <a:ext cx="31977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4000"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About</a:t>
              </a:r>
              <a:endParaRPr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endParaRPr>
            </a:p>
            <a:p>
              <a:pPr algn="ctr">
                <a:defRPr sz="4000"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페이지</a:t>
              </a:r>
            </a:p>
          </p:txBody>
        </p:sp>
        <p:sp>
          <p:nvSpPr>
            <p:cNvPr id="234" name="Object 14"/>
            <p:cNvSpPr/>
            <p:nvPr/>
          </p:nvSpPr>
          <p:spPr>
            <a:xfrm>
              <a:off x="0" y="2894630"/>
              <a:ext cx="57579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3. </a:t>
              </a:r>
              <a:r>
                <a:t>화면 크기에 따라 </a:t>
              </a:r>
            </a:p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content1,2</a:t>
              </a:r>
              <a:r>
                <a:t>의</a:t>
              </a:r>
              <a:r>
                <a:t> </a:t>
              </a:r>
              <a:r>
                <a:t>위치가 </a:t>
              </a:r>
            </a:p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달라지지 않게 하기</a:t>
              </a:r>
            </a:p>
          </p:txBody>
        </p:sp>
        <p:sp>
          <p:nvSpPr>
            <p:cNvPr id="235" name="Object 14"/>
            <p:cNvSpPr/>
            <p:nvPr/>
          </p:nvSpPr>
          <p:spPr>
            <a:xfrm>
              <a:off x="2178325" y="2295566"/>
              <a:ext cx="57579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2. </a:t>
              </a:r>
              <a:r>
                <a:rPr strike="sngStrike"/>
                <a:t>Javascript </a:t>
              </a:r>
              <a:r>
                <a:rPr strike="sngStrike"/>
                <a:t>스크롤 </a:t>
              </a:r>
              <a:endParaRPr strike="sngStrike"/>
            </a:p>
            <a:p>
              <a:pPr algn="ctr">
                <a:defRPr strike="sngStrike"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이벤트 코드를 </a:t>
              </a:r>
            </a:p>
            <a:p>
              <a:pPr algn="ctr">
                <a:defRPr strike="sngStrike"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react</a:t>
              </a:r>
              <a:r>
                <a:t>로 변환</a:t>
              </a:r>
            </a:p>
          </p:txBody>
        </p:sp>
      </p:grpSp>
      <p:grpSp>
        <p:nvGrpSpPr>
          <p:cNvPr id="242" name="그룹 7"/>
          <p:cNvGrpSpPr/>
          <p:nvPr/>
        </p:nvGrpSpPr>
        <p:grpSpPr>
          <a:xfrm>
            <a:off x="6083706" y="255920"/>
            <a:ext cx="7825093" cy="4002337"/>
            <a:chOff x="0" y="0"/>
            <a:chExt cx="7825092" cy="4002336"/>
          </a:xfrm>
        </p:grpSpPr>
        <p:sp>
          <p:nvSpPr>
            <p:cNvPr id="237" name="Object 14"/>
            <p:cNvSpPr/>
            <p:nvPr/>
          </p:nvSpPr>
          <p:spPr>
            <a:xfrm>
              <a:off x="51710" y="0"/>
              <a:ext cx="5757993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2. </a:t>
              </a:r>
              <a:r>
                <a:rPr strike="sngStrike"/>
                <a:t>x</a:t>
              </a:r>
              <a:r>
                <a:rPr strike="sngStrike"/>
                <a:t>버튼으로 닫힐 </a:t>
              </a:r>
              <a:endParaRPr strike="sngStrike"/>
            </a:p>
            <a:p>
              <a:pPr algn="ctr">
                <a:defRPr strike="sngStrike"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때 열릴 때와 </a:t>
              </a:r>
            </a:p>
            <a:p>
              <a:pPr algn="ctr">
                <a:defRPr strike="sngStrike"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애니메이션 같게 하기</a:t>
              </a:r>
            </a:p>
          </p:txBody>
        </p:sp>
        <p:sp>
          <p:nvSpPr>
            <p:cNvPr id="238" name="Object 14"/>
            <p:cNvSpPr/>
            <p:nvPr/>
          </p:nvSpPr>
          <p:spPr>
            <a:xfrm>
              <a:off x="0" y="956522"/>
              <a:ext cx="15384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marL="457200" indent="-457200" algn="ctr">
                <a:buSzPct val="100000"/>
                <a:buAutoNum type="arabicPeriod" startAt="1"/>
                <a:defRPr strike="sngStrike"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x</a:t>
              </a:r>
              <a:r>
                <a:t>버튼 </a:t>
              </a:r>
              <a:r>
                <a:t>hover</a:t>
              </a:r>
              <a:r>
                <a:t>시 </a:t>
              </a:r>
            </a:p>
            <a:p>
              <a:pPr algn="ctr">
                <a:defRPr strike="sngStrike"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움직임 문제</a:t>
              </a:r>
            </a:p>
          </p:txBody>
        </p:sp>
        <p:sp>
          <p:nvSpPr>
            <p:cNvPr id="239" name="Object 14"/>
            <p:cNvSpPr/>
            <p:nvPr/>
          </p:nvSpPr>
          <p:spPr>
            <a:xfrm>
              <a:off x="2067100" y="998408"/>
              <a:ext cx="57579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3. </a:t>
              </a:r>
              <a:r>
                <a:rPr strike="sngStrike"/>
                <a:t>글자 </a:t>
              </a:r>
              <a:endParaRPr strike="sngStrike"/>
            </a:p>
            <a:p>
              <a:pPr algn="ctr">
                <a:defRPr strike="sngStrike" sz="2000">
                  <a:solidFill>
                    <a:srgbClr val="EEEEEE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애니메이션 추가</a:t>
              </a:r>
            </a:p>
          </p:txBody>
        </p:sp>
        <p:pic>
          <p:nvPicPr>
            <p:cNvPr id="240" name="Object 15" descr="Object 1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19127" y="1122324"/>
              <a:ext cx="2880013" cy="2880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Object 18"/>
            <p:cNvSpPr/>
            <p:nvPr/>
          </p:nvSpPr>
          <p:spPr>
            <a:xfrm>
              <a:off x="1331856" y="2189557"/>
              <a:ext cx="31977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4000"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pPr/>
              <a:r>
                <a:t>메뉴 바</a:t>
              </a:r>
            </a:p>
          </p:txBody>
        </p:sp>
      </p:grpSp>
      <p:sp>
        <p:nvSpPr>
          <p:cNvPr id="243" name="Object 14"/>
          <p:cNvSpPr txBox="1"/>
          <p:nvPr/>
        </p:nvSpPr>
        <p:spPr>
          <a:xfrm>
            <a:off x="3615028" y="9399603"/>
            <a:ext cx="5757992" cy="41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solidFill>
                  <a:srgbClr val="EEEEEE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추가 구상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bject 5"/>
          <p:cNvSpPr txBox="1"/>
          <p:nvPr/>
        </p:nvSpPr>
        <p:spPr>
          <a:xfrm>
            <a:off x="13044952" y="3160904"/>
            <a:ext cx="2983934" cy="60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sz="3200">
                <a:solidFill>
                  <a:srgbClr val="EEEEEE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감사합니다.</a:t>
            </a:r>
          </a:p>
        </p:txBody>
      </p:sp>
      <p:sp>
        <p:nvSpPr>
          <p:cNvPr id="246" name="Object 6"/>
          <p:cNvSpPr txBox="1"/>
          <p:nvPr/>
        </p:nvSpPr>
        <p:spPr>
          <a:xfrm>
            <a:off x="8056936" y="3742510"/>
            <a:ext cx="7971950" cy="435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4000">
                <a:solidFill>
                  <a:srgbClr val="FFE071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T</a:t>
            </a:r>
            <a:r>
              <a:rPr>
                <a:solidFill>
                  <a:srgbClr val="EEEEEE"/>
                </a:solidFill>
              </a:rPr>
              <a:t>hank</a:t>
            </a:r>
          </a:p>
          <a:p>
            <a:pPr algn="r">
              <a:defRPr sz="14000">
                <a:solidFill>
                  <a:srgbClr val="EEEEEE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pPr>
            <a:r>
              <a:t>you</a:t>
            </a:r>
          </a:p>
        </p:txBody>
      </p:sp>
      <p:pic>
        <p:nvPicPr>
          <p:cNvPr id="247" name="Object 7" descr="Object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00497" y="8176290"/>
            <a:ext cx="6171431" cy="4111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6243" y="-163023"/>
            <a:ext cx="8489407" cy="1061175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Object 5"/>
          <p:cNvSpPr txBox="1"/>
          <p:nvPr/>
        </p:nvSpPr>
        <p:spPr>
          <a:xfrm>
            <a:off x="10861151" y="1294118"/>
            <a:ext cx="5609372" cy="161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pc="300" sz="10000">
                <a:solidFill>
                  <a:srgbClr val="FFE071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101" name="Object 11"/>
          <p:cNvSpPr txBox="1"/>
          <p:nvPr/>
        </p:nvSpPr>
        <p:spPr>
          <a:xfrm>
            <a:off x="10104119" y="3162300"/>
            <a:ext cx="4718219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개발환경</a:t>
            </a:r>
          </a:p>
        </p:txBody>
      </p:sp>
      <p:sp>
        <p:nvSpPr>
          <p:cNvPr id="102" name="Object 16"/>
          <p:cNvSpPr txBox="1"/>
          <p:nvPr/>
        </p:nvSpPr>
        <p:spPr>
          <a:xfrm>
            <a:off x="10087909" y="4125722"/>
            <a:ext cx="4721629" cy="81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사이트 구성</a:t>
            </a:r>
          </a:p>
        </p:txBody>
      </p:sp>
      <p:sp>
        <p:nvSpPr>
          <p:cNvPr id="103" name="Object 17"/>
          <p:cNvSpPr txBox="1"/>
          <p:nvPr/>
        </p:nvSpPr>
        <p:spPr>
          <a:xfrm>
            <a:off x="15047720" y="4288260"/>
            <a:ext cx="2508393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32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CSS</a:t>
            </a:r>
          </a:p>
        </p:txBody>
      </p:sp>
      <p:pic>
        <p:nvPicPr>
          <p:cNvPr id="104" name="Object 18" descr="Object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4472156"/>
            <a:ext cx="1303816" cy="2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Object 22"/>
          <p:cNvSpPr txBox="1"/>
          <p:nvPr/>
        </p:nvSpPr>
        <p:spPr>
          <a:xfrm>
            <a:off x="15047720" y="5251680"/>
            <a:ext cx="2592016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32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06" name="Object 23" descr="Object 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5435577"/>
            <a:ext cx="1303816" cy="2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Object 27"/>
          <p:cNvSpPr txBox="1"/>
          <p:nvPr/>
        </p:nvSpPr>
        <p:spPr>
          <a:xfrm>
            <a:off x="15047720" y="6215103"/>
            <a:ext cx="2873341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32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layout</a:t>
            </a:r>
          </a:p>
        </p:txBody>
      </p:sp>
      <p:pic>
        <p:nvPicPr>
          <p:cNvPr id="108" name="Object 28" descr="Object 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6399000"/>
            <a:ext cx="1303816" cy="2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Object 32"/>
          <p:cNvSpPr txBox="1"/>
          <p:nvPr/>
        </p:nvSpPr>
        <p:spPr>
          <a:xfrm>
            <a:off x="15047720" y="7178524"/>
            <a:ext cx="255020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32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module</a:t>
            </a:r>
          </a:p>
        </p:txBody>
      </p:sp>
      <p:pic>
        <p:nvPicPr>
          <p:cNvPr id="110" name="Object 33" descr="Object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412" y="7362421"/>
            <a:ext cx="1303816" cy="2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Object 31"/>
          <p:cNvSpPr txBox="1"/>
          <p:nvPr/>
        </p:nvSpPr>
        <p:spPr>
          <a:xfrm>
            <a:off x="10104118" y="8930671"/>
            <a:ext cx="4763442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500">
                <a:solidFill>
                  <a:srgbClr val="FFE071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개선계획</a:t>
            </a:r>
          </a:p>
        </p:txBody>
      </p:sp>
      <p:sp>
        <p:nvSpPr>
          <p:cNvPr id="112" name="Object 32"/>
          <p:cNvSpPr txBox="1"/>
          <p:nvPr/>
        </p:nvSpPr>
        <p:spPr>
          <a:xfrm>
            <a:off x="15066057" y="8169124"/>
            <a:ext cx="255020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32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page</a:t>
            </a:r>
          </a:p>
        </p:txBody>
      </p:sp>
      <p:pic>
        <p:nvPicPr>
          <p:cNvPr id="113" name="Object 33" descr="Object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6746" y="8353021"/>
            <a:ext cx="1303816" cy="214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그림 17" descr="그림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993" y="4229100"/>
            <a:ext cx="2701415" cy="238699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Object 4"/>
          <p:cNvSpPr txBox="1"/>
          <p:nvPr/>
        </p:nvSpPr>
        <p:spPr>
          <a:xfrm>
            <a:off x="-1362185" y="653254"/>
            <a:ext cx="5061049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5000">
                <a:solidFill>
                  <a:srgbClr val="FFE071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개발환경</a:t>
            </a:r>
          </a:p>
        </p:txBody>
      </p:sp>
      <p:pic>
        <p:nvPicPr>
          <p:cNvPr id="117" name="그림 7" descr="그림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9292" y="4229100"/>
            <a:ext cx="2603445" cy="1356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9292" y="6612283"/>
            <a:ext cx="5304858" cy="2341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그림 10" descr="그림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39292" y="5587391"/>
            <a:ext cx="2603445" cy="1059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그림 12" descr="그림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83914" y="5874694"/>
            <a:ext cx="5979689" cy="3224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" name="정육면체 13"/>
          <p:cNvGrpSpPr/>
          <p:nvPr/>
        </p:nvGrpSpPr>
        <p:grpSpPr>
          <a:xfrm>
            <a:off x="1340751" y="2857497"/>
            <a:ext cx="8461345" cy="6671889"/>
            <a:chOff x="-1" y="-1"/>
            <a:chExt cx="8461343" cy="6671888"/>
          </a:xfrm>
        </p:grpSpPr>
        <p:sp>
          <p:nvSpPr>
            <p:cNvPr id="121" name="도형"/>
            <p:cNvSpPr/>
            <p:nvPr/>
          </p:nvSpPr>
          <p:spPr>
            <a:xfrm>
              <a:off x="-2" y="-2"/>
              <a:ext cx="8461344" cy="6671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487"/>
                  </a:moveTo>
                  <a:lnTo>
                    <a:pt x="1961" y="0"/>
                  </a:lnTo>
                  <a:lnTo>
                    <a:pt x="21600" y="0"/>
                  </a:lnTo>
                  <a:lnTo>
                    <a:pt x="21600" y="19113"/>
                  </a:lnTo>
                  <a:lnTo>
                    <a:pt x="1963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22" name="도형"/>
            <p:cNvSpPr/>
            <p:nvPr/>
          </p:nvSpPr>
          <p:spPr>
            <a:xfrm>
              <a:off x="7693273" y="-2"/>
              <a:ext cx="768069" cy="6671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487"/>
                  </a:moveTo>
                  <a:lnTo>
                    <a:pt x="21600" y="0"/>
                  </a:lnTo>
                  <a:lnTo>
                    <a:pt x="21600" y="1911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23" name="도형"/>
            <p:cNvSpPr/>
            <p:nvPr/>
          </p:nvSpPr>
          <p:spPr>
            <a:xfrm>
              <a:off x="-2" y="-2"/>
              <a:ext cx="8461344" cy="76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1" y="0"/>
                  </a:lnTo>
                  <a:lnTo>
                    <a:pt x="21600" y="0"/>
                  </a:lnTo>
                  <a:lnTo>
                    <a:pt x="1963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</p:grpSp>
      <p:sp>
        <p:nvSpPr>
          <p:cNvPr id="125" name="Object 3"/>
          <p:cNvSpPr txBox="1"/>
          <p:nvPr/>
        </p:nvSpPr>
        <p:spPr>
          <a:xfrm>
            <a:off x="4061162" y="2933700"/>
            <a:ext cx="3206733" cy="575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000">
                <a:solidFill>
                  <a:srgbClr val="1F497D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기술 스택</a:t>
            </a:r>
          </a:p>
        </p:txBody>
      </p:sp>
      <p:grpSp>
        <p:nvGrpSpPr>
          <p:cNvPr id="129" name="정육면체 18"/>
          <p:cNvGrpSpPr/>
          <p:nvPr/>
        </p:nvGrpSpPr>
        <p:grpSpPr>
          <a:xfrm>
            <a:off x="9034025" y="5237018"/>
            <a:ext cx="6938978" cy="4292369"/>
            <a:chOff x="-1" y="0"/>
            <a:chExt cx="6938976" cy="4292368"/>
          </a:xfrm>
        </p:grpSpPr>
        <p:sp>
          <p:nvSpPr>
            <p:cNvPr id="126" name="도형"/>
            <p:cNvSpPr/>
            <p:nvPr/>
          </p:nvSpPr>
          <p:spPr>
            <a:xfrm>
              <a:off x="-2" y="-1"/>
              <a:ext cx="6938978" cy="429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226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21600" y="19374"/>
                  </a:lnTo>
                  <a:lnTo>
                    <a:pt x="1905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27" name="도형"/>
            <p:cNvSpPr/>
            <p:nvPr/>
          </p:nvSpPr>
          <p:spPr>
            <a:xfrm>
              <a:off x="6120174" y="-1"/>
              <a:ext cx="818802" cy="429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226"/>
                  </a:moveTo>
                  <a:lnTo>
                    <a:pt x="21600" y="0"/>
                  </a:lnTo>
                  <a:lnTo>
                    <a:pt x="21600" y="193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28" name="도형"/>
            <p:cNvSpPr/>
            <p:nvPr/>
          </p:nvSpPr>
          <p:spPr>
            <a:xfrm>
              <a:off x="-2" y="-1"/>
              <a:ext cx="6938978" cy="442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19051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</p:grpSp>
      <p:sp>
        <p:nvSpPr>
          <p:cNvPr id="130" name="Object 7"/>
          <p:cNvSpPr txBox="1"/>
          <p:nvPr/>
        </p:nvSpPr>
        <p:spPr>
          <a:xfrm>
            <a:off x="10423955" y="5145598"/>
            <a:ext cx="3150745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000"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형상관리</a:t>
            </a:r>
          </a:p>
        </p:txBody>
      </p:sp>
      <p:pic>
        <p:nvPicPr>
          <p:cNvPr id="131" name="그림 1" descr="그림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08328" y="2394949"/>
            <a:ext cx="2917796" cy="27807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" name="정육면체 18"/>
          <p:cNvGrpSpPr/>
          <p:nvPr/>
        </p:nvGrpSpPr>
        <p:grpSpPr>
          <a:xfrm>
            <a:off x="9034025" y="1387059"/>
            <a:ext cx="4215077" cy="4292369"/>
            <a:chOff x="0" y="0"/>
            <a:chExt cx="4215076" cy="4292367"/>
          </a:xfrm>
        </p:grpSpPr>
        <p:sp>
          <p:nvSpPr>
            <p:cNvPr id="132" name="도형"/>
            <p:cNvSpPr/>
            <p:nvPr/>
          </p:nvSpPr>
          <p:spPr>
            <a:xfrm>
              <a:off x="0" y="0"/>
              <a:ext cx="4215077" cy="429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226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21600" y="19374"/>
                  </a:lnTo>
                  <a:lnTo>
                    <a:pt x="1905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33" name="도형"/>
            <p:cNvSpPr/>
            <p:nvPr/>
          </p:nvSpPr>
          <p:spPr>
            <a:xfrm>
              <a:off x="3717696" y="0"/>
              <a:ext cx="497381" cy="429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226"/>
                  </a:moveTo>
                  <a:lnTo>
                    <a:pt x="21600" y="0"/>
                  </a:lnTo>
                  <a:lnTo>
                    <a:pt x="21600" y="19374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34" name="도형"/>
            <p:cNvSpPr/>
            <p:nvPr/>
          </p:nvSpPr>
          <p:spPr>
            <a:xfrm>
              <a:off x="0" y="-1"/>
              <a:ext cx="4215077" cy="442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49" y="0"/>
                  </a:lnTo>
                  <a:lnTo>
                    <a:pt x="21600" y="0"/>
                  </a:lnTo>
                  <a:lnTo>
                    <a:pt x="19051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</p:grpSp>
      <p:sp>
        <p:nvSpPr>
          <p:cNvPr id="136" name="Object 3"/>
          <p:cNvSpPr txBox="1"/>
          <p:nvPr/>
        </p:nvSpPr>
        <p:spPr>
          <a:xfrm>
            <a:off x="9508328" y="1280149"/>
            <a:ext cx="3206733" cy="575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000">
                <a:solidFill>
                  <a:schemeClr val="accent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pPr/>
            <a:r>
              <a:t>개발 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모서리가 둥근 직사각형 21"/>
          <p:cNvSpPr/>
          <p:nvPr/>
        </p:nvSpPr>
        <p:spPr>
          <a:xfrm>
            <a:off x="986850" y="1719752"/>
            <a:ext cx="3047108" cy="3072505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39" name="그림 20" descr="그림 20"/>
          <p:cNvPicPr>
            <a:picLocks noChangeAspect="1"/>
          </p:cNvPicPr>
          <p:nvPr/>
        </p:nvPicPr>
        <p:blipFill>
          <a:blip r:embed="rId2">
            <a:extLst/>
          </a:blip>
          <a:srcRect l="2546" t="16297" r="86251" b="67168"/>
          <a:stretch>
            <a:fillRect/>
          </a:stretch>
        </p:blipFill>
        <p:spPr>
          <a:xfrm>
            <a:off x="1233592" y="2128616"/>
            <a:ext cx="2572660" cy="213573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Object 8"/>
          <p:cNvSpPr txBox="1"/>
          <p:nvPr/>
        </p:nvSpPr>
        <p:spPr>
          <a:xfrm>
            <a:off x="1757650" y="578899"/>
            <a:ext cx="6926873" cy="89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5000">
                <a:solidFill>
                  <a:srgbClr val="FFE071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사이트</a:t>
            </a:r>
            <a:r>
              <a:rPr b="1">
                <a:latin typeface="NanumSquare Bold"/>
                <a:ea typeface="NanumSquare Bold"/>
                <a:cs typeface="NanumSquare Bold"/>
                <a:sym typeface="NanumSquare Bold"/>
              </a:rPr>
              <a:t> </a:t>
            </a:r>
            <a:r>
              <a:rPr>
                <a:latin typeface="NanumSquare Bold"/>
                <a:ea typeface="NanumSquare Bold"/>
                <a:cs typeface="NanumSquare Bold"/>
                <a:sym typeface="NanumSquare Bold"/>
              </a:rPr>
              <a:t>구성</a:t>
            </a:r>
          </a:p>
        </p:txBody>
      </p:sp>
      <p:sp>
        <p:nvSpPr>
          <p:cNvPr id="141" name="Object 9"/>
          <p:cNvSpPr txBox="1"/>
          <p:nvPr/>
        </p:nvSpPr>
        <p:spPr>
          <a:xfrm>
            <a:off x="2620267" y="4949195"/>
            <a:ext cx="20799884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24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142" name="Object 10"/>
          <p:cNvSpPr txBox="1"/>
          <p:nvPr/>
        </p:nvSpPr>
        <p:spPr>
          <a:xfrm>
            <a:off x="6216768" y="5925747"/>
            <a:ext cx="2077427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24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43" name="Object 11"/>
          <p:cNvSpPr txBox="1"/>
          <p:nvPr/>
        </p:nvSpPr>
        <p:spPr>
          <a:xfrm>
            <a:off x="1569719" y="4942986"/>
            <a:ext cx="716552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27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01.</a:t>
            </a:r>
          </a:p>
        </p:txBody>
      </p:sp>
      <p:sp>
        <p:nvSpPr>
          <p:cNvPr id="144" name="Object 12"/>
          <p:cNvSpPr txBox="1"/>
          <p:nvPr/>
        </p:nvSpPr>
        <p:spPr>
          <a:xfrm>
            <a:off x="5166219" y="5919538"/>
            <a:ext cx="765184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27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145" name="Object 10"/>
          <p:cNvSpPr txBox="1"/>
          <p:nvPr/>
        </p:nvSpPr>
        <p:spPr>
          <a:xfrm>
            <a:off x="9630669" y="7014913"/>
            <a:ext cx="2077427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24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layout</a:t>
            </a:r>
          </a:p>
        </p:txBody>
      </p:sp>
      <p:sp>
        <p:nvSpPr>
          <p:cNvPr id="146" name="Object 12"/>
          <p:cNvSpPr txBox="1"/>
          <p:nvPr/>
        </p:nvSpPr>
        <p:spPr>
          <a:xfrm>
            <a:off x="8580118" y="7008703"/>
            <a:ext cx="765184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27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147" name="Object 10"/>
          <p:cNvSpPr txBox="1"/>
          <p:nvPr/>
        </p:nvSpPr>
        <p:spPr>
          <a:xfrm>
            <a:off x="12983469" y="4312866"/>
            <a:ext cx="2077427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24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module</a:t>
            </a:r>
          </a:p>
        </p:txBody>
      </p:sp>
      <p:sp>
        <p:nvSpPr>
          <p:cNvPr id="148" name="Object 12"/>
          <p:cNvSpPr txBox="1"/>
          <p:nvPr/>
        </p:nvSpPr>
        <p:spPr>
          <a:xfrm>
            <a:off x="11932918" y="4306655"/>
            <a:ext cx="765184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27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04.</a:t>
            </a:r>
          </a:p>
        </p:txBody>
      </p:sp>
      <p:sp>
        <p:nvSpPr>
          <p:cNvPr id="149" name="Object 10"/>
          <p:cNvSpPr txBox="1"/>
          <p:nvPr/>
        </p:nvSpPr>
        <p:spPr>
          <a:xfrm>
            <a:off x="16568990" y="5559641"/>
            <a:ext cx="20774278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24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150" name="Object 12"/>
          <p:cNvSpPr txBox="1"/>
          <p:nvPr/>
        </p:nvSpPr>
        <p:spPr>
          <a:xfrm>
            <a:off x="15518440" y="5553432"/>
            <a:ext cx="765184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pc="-100" sz="2700">
                <a:solidFill>
                  <a:srgbClr val="EEEEEE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05.</a:t>
            </a:r>
          </a:p>
        </p:txBody>
      </p:sp>
      <p:pic>
        <p:nvPicPr>
          <p:cNvPr id="151" name="그림 25" descr="그림 25"/>
          <p:cNvPicPr>
            <a:picLocks noChangeAspect="1"/>
          </p:cNvPicPr>
          <p:nvPr/>
        </p:nvPicPr>
        <p:blipFill>
          <a:blip r:embed="rId2">
            <a:extLst/>
          </a:blip>
          <a:srcRect l="2546" t="34418" r="86251" b="55211"/>
          <a:stretch>
            <a:fillRect/>
          </a:stretch>
        </p:blipFill>
        <p:spPr>
          <a:xfrm>
            <a:off x="8254871" y="4650215"/>
            <a:ext cx="2703180" cy="155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그림 26" descr="그림 26"/>
          <p:cNvPicPr>
            <a:picLocks noChangeAspect="1"/>
          </p:cNvPicPr>
          <p:nvPr/>
        </p:nvPicPr>
        <p:blipFill>
          <a:blip r:embed="rId2">
            <a:extLst/>
          </a:blip>
          <a:srcRect l="2546" t="58758" r="86251" b="30368"/>
          <a:stretch>
            <a:fillRect/>
          </a:stretch>
        </p:blipFill>
        <p:spPr>
          <a:xfrm>
            <a:off x="15158425" y="7331216"/>
            <a:ext cx="2667002" cy="1455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그림 27" descr="그림 27"/>
          <p:cNvPicPr>
            <a:picLocks noChangeAspect="1"/>
          </p:cNvPicPr>
          <p:nvPr/>
        </p:nvPicPr>
        <p:blipFill>
          <a:blip r:embed="rId2">
            <a:extLst/>
          </a:blip>
          <a:srcRect l="2546" t="44536" r="86251" b="41389"/>
          <a:stretch>
            <a:fillRect/>
          </a:stretch>
        </p:blipFill>
        <p:spPr>
          <a:xfrm>
            <a:off x="11446285" y="5495861"/>
            <a:ext cx="2901266" cy="231028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모서리가 둥근 직사각형 30"/>
          <p:cNvSpPr/>
          <p:nvPr/>
        </p:nvSpPr>
        <p:spPr>
          <a:xfrm>
            <a:off x="4509541" y="2596587"/>
            <a:ext cx="3047108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5" name="모서리가 둥근 직사각형 32"/>
          <p:cNvSpPr/>
          <p:nvPr/>
        </p:nvSpPr>
        <p:spPr>
          <a:xfrm>
            <a:off x="11397067" y="5046614"/>
            <a:ext cx="3047108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6" name="모서리가 둥근 직사각형 34"/>
          <p:cNvSpPr/>
          <p:nvPr/>
        </p:nvSpPr>
        <p:spPr>
          <a:xfrm>
            <a:off x="8027940" y="3739512"/>
            <a:ext cx="3047108" cy="3072504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7" name="모서리가 둥근 직사각형 35"/>
          <p:cNvSpPr/>
          <p:nvPr/>
        </p:nvSpPr>
        <p:spPr>
          <a:xfrm>
            <a:off x="14945596" y="6391854"/>
            <a:ext cx="3047108" cy="3072503"/>
          </a:xfrm>
          <a:prstGeom prst="roundRect">
            <a:avLst>
              <a:gd name="adj" fmla="val 16667"/>
            </a:avLst>
          </a:prstGeom>
          <a:ln w="25400">
            <a:solidFill>
              <a:srgbClr val="EFDB43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8" name="스크린샷 2024-01-08 오후 6.48.28.png" descr="스크린샷 2024-01-08 오후 6.48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7244" y="3338072"/>
            <a:ext cx="2171701" cy="143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직사각형 1"/>
          <p:cNvSpPr/>
          <p:nvPr/>
        </p:nvSpPr>
        <p:spPr>
          <a:xfrm>
            <a:off x="-307987" y="290945"/>
            <a:ext cx="6195918" cy="10287001"/>
          </a:xfrm>
          <a:prstGeom prst="rect">
            <a:avLst/>
          </a:prstGeom>
          <a:solidFill>
            <a:srgbClr val="D6D4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1" name="Object 12"/>
          <p:cNvSpPr txBox="1"/>
          <p:nvPr/>
        </p:nvSpPr>
        <p:spPr>
          <a:xfrm>
            <a:off x="5512892" y="405667"/>
            <a:ext cx="3910480" cy="4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-100" sz="22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01 이미지 data</a:t>
            </a:r>
          </a:p>
        </p:txBody>
      </p:sp>
      <p:sp>
        <p:nvSpPr>
          <p:cNvPr id="162" name="Object 13"/>
          <p:cNvSpPr txBox="1"/>
          <p:nvPr/>
        </p:nvSpPr>
        <p:spPr>
          <a:xfrm>
            <a:off x="13201659" y="8928286"/>
            <a:ext cx="4365390" cy="4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-100" sz="22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02 Menulist에 들어가는 data</a:t>
            </a:r>
          </a:p>
        </p:txBody>
      </p:sp>
      <p:sp>
        <p:nvSpPr>
          <p:cNvPr id="163" name="Object 17"/>
          <p:cNvSpPr txBox="1"/>
          <p:nvPr/>
        </p:nvSpPr>
        <p:spPr>
          <a:xfrm>
            <a:off x="1659353" y="1829018"/>
            <a:ext cx="4180377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000">
                <a:solidFill>
                  <a:srgbClr val="EEEEEE"/>
                </a:solidFill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64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rcRect l="14413" t="7886" r="60788" b="52591"/>
          <a:stretch>
            <a:fillRect/>
          </a:stretch>
        </p:blipFill>
        <p:spPr>
          <a:xfrm>
            <a:off x="8740344" y="158228"/>
            <a:ext cx="4535136" cy="4065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그림 9" descr="그림 9"/>
          <p:cNvPicPr>
            <a:picLocks noChangeAspect="1"/>
          </p:cNvPicPr>
          <p:nvPr/>
        </p:nvPicPr>
        <p:blipFill>
          <a:blip r:embed="rId3">
            <a:extLst/>
          </a:blip>
          <a:srcRect l="14322" t="8117" r="60526" b="87670"/>
          <a:stretch>
            <a:fillRect/>
          </a:stretch>
        </p:blipFill>
        <p:spPr>
          <a:xfrm>
            <a:off x="6570091" y="8912434"/>
            <a:ext cx="4599793" cy="433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rcRect l="14792" t="7778" r="60329" b="49628"/>
          <a:stretch>
            <a:fillRect/>
          </a:stretch>
        </p:blipFill>
        <p:spPr>
          <a:xfrm>
            <a:off x="13155939" y="4328987"/>
            <a:ext cx="4549710" cy="4381503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Object 13"/>
          <p:cNvSpPr txBox="1"/>
          <p:nvPr/>
        </p:nvSpPr>
        <p:spPr>
          <a:xfrm>
            <a:off x="6687291" y="9442194"/>
            <a:ext cx="5230389" cy="44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-100" sz="2200">
                <a:solidFill>
                  <a:srgbClr val="20201F"/>
                </a:solidFill>
                <a:latin typeface="Swis721 Ex BT"/>
                <a:ea typeface="Swis721 Ex BT"/>
                <a:cs typeface="Swis721 Ex BT"/>
                <a:sym typeface="Swis721 Ex BT"/>
              </a:defRPr>
            </a:lvl1pPr>
          </a:lstStyle>
          <a:p>
            <a:pPr/>
            <a:r>
              <a:t>03 main에 들어가는 비디오 data</a:t>
            </a:r>
          </a:p>
        </p:txBody>
      </p:sp>
      <p:sp>
        <p:nvSpPr>
          <p:cNvPr id="168" name="Object 8"/>
          <p:cNvSpPr txBox="1"/>
          <p:nvPr/>
        </p:nvSpPr>
        <p:spPr>
          <a:xfrm>
            <a:off x="1613633" y="822809"/>
            <a:ext cx="6926872" cy="89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5000">
                <a:solidFill>
                  <a:srgbClr val="FFE071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사이트</a:t>
            </a:r>
            <a:r>
              <a:rPr b="1">
                <a:latin typeface="NanumSquare Bold"/>
                <a:ea typeface="NanumSquare Bold"/>
                <a:cs typeface="NanumSquare Bold"/>
                <a:sym typeface="NanumSquare Bold"/>
              </a:rPr>
              <a:t> </a:t>
            </a:r>
            <a:r>
              <a:rPr>
                <a:latin typeface="NanumSquare Bold"/>
                <a:ea typeface="NanumSquare Bold"/>
                <a:cs typeface="NanumSquare Bold"/>
                <a:sym typeface="NanumSquare Bold"/>
              </a:rPr>
              <a:t>구성</a:t>
            </a:r>
          </a:p>
        </p:txBody>
      </p:sp>
      <p:pic>
        <p:nvPicPr>
          <p:cNvPr id="169" name="스크린샷 2024-01-08 오후 6.48.28.png" descr="스크린샷 2024-01-08 오후 6.48.2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5007" y="4722467"/>
            <a:ext cx="5439527" cy="359454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직사각형 21"/>
          <p:cNvSpPr/>
          <p:nvPr/>
        </p:nvSpPr>
        <p:spPr>
          <a:xfrm flipH="1" rot="10800000">
            <a:off x="1613632" y="5825340"/>
            <a:ext cx="2762276" cy="2005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1" name="선"/>
          <p:cNvSpPr/>
          <p:nvPr/>
        </p:nvSpPr>
        <p:spPr>
          <a:xfrm flipV="1">
            <a:off x="3643670" y="4346976"/>
            <a:ext cx="5903666" cy="2174938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선"/>
          <p:cNvSpPr/>
          <p:nvPr/>
        </p:nvSpPr>
        <p:spPr>
          <a:xfrm flipV="1">
            <a:off x="4178236" y="7125944"/>
            <a:ext cx="8032890" cy="162436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" name="선"/>
          <p:cNvSpPr/>
          <p:nvPr/>
        </p:nvSpPr>
        <p:spPr>
          <a:xfrm>
            <a:off x="3720789" y="8204175"/>
            <a:ext cx="2748408" cy="1083048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제목 1"/>
          <p:cNvSpPr txBox="1"/>
          <p:nvPr>
            <p:ph type="title"/>
          </p:nvPr>
        </p:nvSpPr>
        <p:spPr>
          <a:xfrm>
            <a:off x="-555022" y="978775"/>
            <a:ext cx="8229601" cy="1143002"/>
          </a:xfrm>
          <a:prstGeom prst="rect">
            <a:avLst/>
          </a:prstGeom>
        </p:spPr>
        <p:txBody>
          <a:bodyPr/>
          <a:lstStyle>
            <a:lvl1pPr>
              <a:defRPr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Page  - Main.jsx</a:t>
            </a:r>
          </a:p>
        </p:txBody>
      </p:sp>
      <p:sp>
        <p:nvSpPr>
          <p:cNvPr id="176" name="모서리가 둥근 직사각형 3"/>
          <p:cNvSpPr/>
          <p:nvPr/>
        </p:nvSpPr>
        <p:spPr>
          <a:xfrm>
            <a:off x="2405177" y="2529052"/>
            <a:ext cx="10758422" cy="6419980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77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rcRect l="0" t="2845" r="0" b="4020"/>
          <a:stretch>
            <a:fillRect/>
          </a:stretch>
        </p:blipFill>
        <p:spPr>
          <a:xfrm>
            <a:off x="3183745" y="2857499"/>
            <a:ext cx="9430131" cy="53455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0" name="오른쪽 화살표 설명선 10"/>
          <p:cNvGrpSpPr/>
          <p:nvPr/>
        </p:nvGrpSpPr>
        <p:grpSpPr>
          <a:xfrm>
            <a:off x="457198" y="3162475"/>
            <a:ext cx="2563306" cy="689595"/>
            <a:chOff x="0" y="0"/>
            <a:chExt cx="2563304" cy="689594"/>
          </a:xfrm>
        </p:grpSpPr>
        <p:sp>
          <p:nvSpPr>
            <p:cNvPr id="178" name="도형"/>
            <p:cNvSpPr/>
            <p:nvPr/>
          </p:nvSpPr>
          <p:spPr>
            <a:xfrm>
              <a:off x="-1" y="-1"/>
              <a:ext cx="2563306" cy="68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845" y="8981"/>
                  </a:lnTo>
                  <a:lnTo>
                    <a:pt x="16845" y="5400"/>
                  </a:lnTo>
                  <a:lnTo>
                    <a:pt x="21600" y="10800"/>
                  </a:lnTo>
                  <a:lnTo>
                    <a:pt x="16845" y="16200"/>
                  </a:lnTo>
                  <a:lnTo>
                    <a:pt x="16845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79" name="Main페이지로 이동"/>
            <p:cNvSpPr txBox="1"/>
            <p:nvPr/>
          </p:nvSpPr>
          <p:spPr>
            <a:xfrm>
              <a:off x="45719" y="18024"/>
              <a:ext cx="1574121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pPr/>
              <a:r>
                <a:t>Main페이지로 이동</a:t>
              </a:r>
            </a:p>
          </p:txBody>
        </p:sp>
      </p:grpSp>
      <p:pic>
        <p:nvPicPr>
          <p:cNvPr id="181" name="그림 14" descr="그림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1331" y="3278825"/>
            <a:ext cx="456897" cy="456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그림 15" descr="그림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4807" y="3504777"/>
            <a:ext cx="456897" cy="4568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오른쪽 화살표 설명선 17"/>
          <p:cNvGrpSpPr/>
          <p:nvPr/>
        </p:nvGrpSpPr>
        <p:grpSpPr>
          <a:xfrm>
            <a:off x="12546389" y="3132045"/>
            <a:ext cx="2446365" cy="689595"/>
            <a:chOff x="0" y="0"/>
            <a:chExt cx="2446364" cy="689594"/>
          </a:xfrm>
        </p:grpSpPr>
        <p:sp>
          <p:nvSpPr>
            <p:cNvPr id="183" name="도형"/>
            <p:cNvSpPr/>
            <p:nvPr/>
          </p:nvSpPr>
          <p:spPr>
            <a:xfrm flipH="1">
              <a:off x="0" y="-1"/>
              <a:ext cx="2446365" cy="68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618" y="8981"/>
                  </a:lnTo>
                  <a:lnTo>
                    <a:pt x="16618" y="5400"/>
                  </a:lnTo>
                  <a:lnTo>
                    <a:pt x="21600" y="10800"/>
                  </a:lnTo>
                  <a:lnTo>
                    <a:pt x="16618" y="16200"/>
                  </a:lnTo>
                  <a:lnTo>
                    <a:pt x="16618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84" name="메뉴바 열기"/>
            <p:cNvSpPr txBox="1"/>
            <p:nvPr/>
          </p:nvSpPr>
          <p:spPr>
            <a:xfrm>
              <a:off x="902508" y="151373"/>
              <a:ext cx="1498136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pPr/>
              <a:r>
                <a:t>메뉴바 열기</a:t>
              </a:r>
            </a:p>
          </p:txBody>
        </p:sp>
      </p:grpSp>
      <p:grpSp>
        <p:nvGrpSpPr>
          <p:cNvPr id="188" name="오른쪽 화살표 설명선 18"/>
          <p:cNvGrpSpPr/>
          <p:nvPr/>
        </p:nvGrpSpPr>
        <p:grpSpPr>
          <a:xfrm>
            <a:off x="12393254" y="6040537"/>
            <a:ext cx="2446365" cy="689595"/>
            <a:chOff x="0" y="0"/>
            <a:chExt cx="2446364" cy="689594"/>
          </a:xfrm>
        </p:grpSpPr>
        <p:sp>
          <p:nvSpPr>
            <p:cNvPr id="186" name="도형"/>
            <p:cNvSpPr/>
            <p:nvPr/>
          </p:nvSpPr>
          <p:spPr>
            <a:xfrm flipH="1">
              <a:off x="0" y="-1"/>
              <a:ext cx="2446365" cy="68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618" y="8981"/>
                  </a:lnTo>
                  <a:lnTo>
                    <a:pt x="16618" y="5400"/>
                  </a:lnTo>
                  <a:lnTo>
                    <a:pt x="21600" y="10800"/>
                  </a:lnTo>
                  <a:lnTo>
                    <a:pt x="16618" y="16200"/>
                  </a:lnTo>
                  <a:lnTo>
                    <a:pt x="16618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87" name="영상 자동 재생"/>
            <p:cNvSpPr txBox="1"/>
            <p:nvPr/>
          </p:nvSpPr>
          <p:spPr>
            <a:xfrm>
              <a:off x="902508" y="151373"/>
              <a:ext cx="1498136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pPr/>
              <a:r>
                <a:t>영상 자동 재생</a:t>
              </a:r>
            </a:p>
          </p:txBody>
        </p:sp>
      </p:grpSp>
      <p:sp>
        <p:nvSpPr>
          <p:cNvPr id="189" name="Object 8"/>
          <p:cNvSpPr txBox="1"/>
          <p:nvPr/>
        </p:nvSpPr>
        <p:spPr>
          <a:xfrm>
            <a:off x="324791" y="208283"/>
            <a:ext cx="6926872" cy="89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5000">
                <a:solidFill>
                  <a:srgbClr val="FFE071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사이트</a:t>
            </a:r>
            <a:r>
              <a:rPr b="1">
                <a:latin typeface="NanumSquare Bold"/>
                <a:ea typeface="NanumSquare Bold"/>
                <a:cs typeface="NanumSquare Bold"/>
                <a:sym typeface="NanumSquare Bold"/>
              </a:rPr>
              <a:t> </a:t>
            </a:r>
            <a:r>
              <a:rPr>
                <a:latin typeface="NanumSquare Bold"/>
                <a:ea typeface="NanumSquare Bold"/>
                <a:cs typeface="NanumSquare Bold"/>
                <a:sym typeface="NanumSquare Bold"/>
              </a:rPr>
              <a:t>구성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모서리가 둥근 직사각형 13"/>
          <p:cNvSpPr/>
          <p:nvPr/>
        </p:nvSpPr>
        <p:spPr>
          <a:xfrm>
            <a:off x="8685031" y="4455114"/>
            <a:ext cx="9035421" cy="5035959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2" name="Object 10"/>
          <p:cNvSpPr txBox="1"/>
          <p:nvPr/>
        </p:nvSpPr>
        <p:spPr>
          <a:xfrm>
            <a:off x="579119" y="5692188"/>
            <a:ext cx="5394962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5400"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Page  - Ham.jsx</a:t>
            </a:r>
          </a:p>
        </p:txBody>
      </p:sp>
      <p:sp>
        <p:nvSpPr>
          <p:cNvPr id="193" name="Object 11"/>
          <p:cNvSpPr txBox="1"/>
          <p:nvPr/>
        </p:nvSpPr>
        <p:spPr>
          <a:xfrm>
            <a:off x="1830522" y="4797796"/>
            <a:ext cx="6310757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000">
                <a:solidFill>
                  <a:srgbClr val="FFE071"/>
                </a:solidFill>
                <a:latin typeface="NanumSquare Bold"/>
                <a:ea typeface="NanumSquare Bold"/>
                <a:cs typeface="NanumSquare Bold"/>
                <a:sym typeface="NanumSquare Bold"/>
              </a:defRPr>
            </a:lvl1pPr>
          </a:lstStyle>
          <a:p>
            <a:pPr/>
            <a:r>
              <a:t>02. Our Delecious Food</a:t>
            </a:r>
          </a:p>
        </p:txBody>
      </p:sp>
      <p:sp>
        <p:nvSpPr>
          <p:cNvPr id="194" name="모서리가 둥근 직사각형 14"/>
          <p:cNvSpPr/>
          <p:nvPr/>
        </p:nvSpPr>
        <p:spPr>
          <a:xfrm>
            <a:off x="228600" y="419100"/>
            <a:ext cx="9035420" cy="5035957"/>
          </a:xfrm>
          <a:prstGeom prst="roundRect">
            <a:avLst>
              <a:gd name="adj" fmla="val 16667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5" name="그림 11" descr="그림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401" y="746318"/>
            <a:ext cx="7836976" cy="4495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스크린샷 2024-01-08 오후 6.29.40.png" descr="스크린샷 2024-01-08 오후 6.29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10987" y="4725192"/>
            <a:ext cx="7183509" cy="4495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48650" y="7204168"/>
            <a:ext cx="456896" cy="4568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오른쪽 화살표 설명선 10"/>
          <p:cNvGrpSpPr/>
          <p:nvPr/>
        </p:nvGrpSpPr>
        <p:grpSpPr>
          <a:xfrm>
            <a:off x="12671048" y="6789486"/>
            <a:ext cx="2563306" cy="689595"/>
            <a:chOff x="0" y="0"/>
            <a:chExt cx="2563304" cy="689594"/>
          </a:xfrm>
        </p:grpSpPr>
        <p:sp>
          <p:nvSpPr>
            <p:cNvPr id="198" name="도형"/>
            <p:cNvSpPr/>
            <p:nvPr/>
          </p:nvSpPr>
          <p:spPr>
            <a:xfrm>
              <a:off x="-1" y="-1"/>
              <a:ext cx="2563306" cy="68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4035" y="0"/>
                  </a:lnTo>
                  <a:lnTo>
                    <a:pt x="14035" y="8981"/>
                  </a:lnTo>
                  <a:lnTo>
                    <a:pt x="16845" y="8981"/>
                  </a:lnTo>
                  <a:lnTo>
                    <a:pt x="16845" y="5400"/>
                  </a:lnTo>
                  <a:lnTo>
                    <a:pt x="21600" y="10800"/>
                  </a:lnTo>
                  <a:lnTo>
                    <a:pt x="16845" y="16200"/>
                  </a:lnTo>
                  <a:lnTo>
                    <a:pt x="16845" y="12619"/>
                  </a:lnTo>
                  <a:lnTo>
                    <a:pt x="14035" y="12619"/>
                  </a:lnTo>
                  <a:lnTo>
                    <a:pt x="1403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6D4C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</a:p>
          </p:txBody>
        </p:sp>
        <p:sp>
          <p:nvSpPr>
            <p:cNvPr id="199" name="Main페이지로 이동"/>
            <p:cNvSpPr txBox="1"/>
            <p:nvPr/>
          </p:nvSpPr>
          <p:spPr>
            <a:xfrm>
              <a:off x="45719" y="18024"/>
              <a:ext cx="1574121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pPr/>
              <a:r>
                <a:t>서브 페이지로 이동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모서리가 둥근 직사각형 14"/>
          <p:cNvSpPr/>
          <p:nvPr/>
        </p:nvSpPr>
        <p:spPr>
          <a:xfrm>
            <a:off x="327262" y="951929"/>
            <a:ext cx="17269543" cy="8946811"/>
          </a:xfrm>
          <a:prstGeom prst="roundRect">
            <a:avLst>
              <a:gd name="adj" fmla="val 17048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rcRect l="0" t="4371" r="0" b="4371"/>
          <a:stretch>
            <a:fillRect/>
          </a:stretch>
        </p:blipFill>
        <p:spPr>
          <a:xfrm>
            <a:off x="1422200" y="1461544"/>
            <a:ext cx="15443772" cy="792753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Object 6"/>
          <p:cNvSpPr txBox="1"/>
          <p:nvPr/>
        </p:nvSpPr>
        <p:spPr>
          <a:xfrm>
            <a:off x="588456" y="25109"/>
            <a:ext cx="6110313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5000"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Page  - About.jsx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모서리가 둥근 직사각형 14"/>
          <p:cNvSpPr/>
          <p:nvPr/>
        </p:nvSpPr>
        <p:spPr>
          <a:xfrm>
            <a:off x="6490380" y="4256125"/>
            <a:ext cx="10965117" cy="5722245"/>
          </a:xfrm>
          <a:prstGeom prst="roundRect">
            <a:avLst>
              <a:gd name="adj" fmla="val 18902"/>
            </a:avLst>
          </a:prstGeom>
          <a:solidFill>
            <a:srgbClr val="EFDB4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7" name="screencapture-localhost-3001-Menu-2023-12-07-20_56_00.png" descr="screencapture-localhost-3001-Menu-2023-12-07-20_56_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939" y="253404"/>
            <a:ext cx="5259896" cy="97801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Object 6"/>
          <p:cNvSpPr txBox="1"/>
          <p:nvPr/>
        </p:nvSpPr>
        <p:spPr>
          <a:xfrm>
            <a:off x="13082603" y="2764576"/>
            <a:ext cx="6110312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5000">
                <a:latin typeface="Swis721 BdCnOul BT"/>
                <a:ea typeface="Swis721 BdCnOul BT"/>
                <a:cs typeface="Swis721 BdCnOul BT"/>
                <a:sym typeface="Swis721 BdCnOul BT"/>
              </a:defRPr>
            </a:lvl1pPr>
          </a:lstStyle>
          <a:p>
            <a:pPr/>
            <a:r>
              <a:t>Page  - Menu.jsx</a:t>
            </a:r>
          </a:p>
        </p:txBody>
      </p:sp>
      <p:pic>
        <p:nvPicPr>
          <p:cNvPr id="209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0400" y="4511444"/>
            <a:ext cx="9265078" cy="5211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3988" y="3765753"/>
            <a:ext cx="456897" cy="456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6F9065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F9065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F9065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